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0919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0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603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9956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4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34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3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4207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322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18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85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2E602-16A0-41E1-8CF2-5955F8444897}" type="datetimeFigureOut">
              <a:rPr lang="zh-TW" altLang="en-US" smtClean="0"/>
              <a:t>2021/10/29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6E88-2CA7-4EFB-A31D-640B57EA1E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239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技術簡報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00</a:t>
            </a:r>
            <a:r>
              <a:rPr lang="zh-TW" altLang="en-US" dirty="0" smtClean="0"/>
              <a:t>老師</a:t>
            </a:r>
            <a:r>
              <a:rPr lang="en-US" altLang="zh-TW" dirty="0"/>
              <a:t>_</a:t>
            </a:r>
            <a:r>
              <a:rPr lang="zh-TW" altLang="en-US" dirty="0" smtClean="0"/>
              <a:t>一本書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865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如螢幕大小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技術簡報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技術簡報</dc:title>
  <dc:creator>user</dc:creator>
  <cp:lastModifiedBy>user</cp:lastModifiedBy>
  <cp:revision>2</cp:revision>
  <dcterms:created xsi:type="dcterms:W3CDTF">2021-10-29T08:26:50Z</dcterms:created>
  <dcterms:modified xsi:type="dcterms:W3CDTF">2021-10-29T08:27:33Z</dcterms:modified>
</cp:coreProperties>
</file>